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144138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северо-западный 7-12 м/с. Температура воздуха ночью 9-11, днем 18-20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37250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25100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4201</cp:revision>
  <cp:lastPrinted>2021-11-30T05:55:24Z</cp:lastPrinted>
  <dcterms:created xsi:type="dcterms:W3CDTF">2018-03-27T06:03:00Z</dcterms:created>
  <dcterms:modified xsi:type="dcterms:W3CDTF">2023-09-16T07:31:42Z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