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185223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сентября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 сентября 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929295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2023 г.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5-10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26-28тепла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сентября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 21 ч. 17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18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4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сентября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сентября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13363</TotalTime>
  <Words>665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2820</cp:revision>
  <cp:lastPrinted>2021-07-01T03:56:27Z</cp:lastPrinted>
  <dcterms:created xsi:type="dcterms:W3CDTF">2018-03-27T06:03:00Z</dcterms:created>
  <dcterms:modified xsi:type="dcterms:W3CDTF">2023-09-16T07:37:47Z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