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17 сентября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сентября по 21 ч. 17 сентября 2023 г.</a:t>
            </a: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6-8, днем 21-23 тепла.</a:t>
            </a:r>
            <a:r>
              <a:rPr lang="ru-RU" sz="1200" dirty="0"/>
              <a:t>	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18 сентября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18 сентября 2023 г.</a:t>
            </a:r>
          </a:p>
          <a:p>
            <a:pPr lvl="0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7-9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сентября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0,609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Мухитдинова Р.А./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16776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3543</cp:revision>
  <cp:lastPrinted>2021-07-01T03:56:27Z</cp:lastPrinted>
  <dcterms:created xsi:type="dcterms:W3CDTF">2018-03-27T06:03:00Z</dcterms:created>
  <dcterms:modified xsi:type="dcterms:W3CDTF">2023-09-16T07:29:21Z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