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4" d="100"/>
          <a:sy n="124" d="100"/>
        </p:scale>
        <p:origin x="2026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9528133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№259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сентября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сентября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16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17 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северо-восточный, восточный 1-6 м/с. Температура воздуха ночью 5-7, днем 16-18 тепла.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сентября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17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18 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восточный 1-6 м/с. Температура воздуха 6-8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16 сентября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096538"/>
              </p:ext>
            </p:extLst>
          </p:nvPr>
        </p:nvGraphicFramePr>
        <p:xfrm>
          <a:off x="5019674" y="4221088"/>
          <a:ext cx="4691064" cy="22455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2.621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1.401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4685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1.231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0.292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17290</TotalTime>
  <Words>676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3049</cp:revision>
  <cp:lastPrinted>2021-07-01T03:56:27Z</cp:lastPrinted>
  <dcterms:created xsi:type="dcterms:W3CDTF">2018-03-27T06:03:00Z</dcterms:created>
  <dcterms:modified xsi:type="dcterms:W3CDTF">2023-09-16T07:34:18Z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