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6693380"/>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257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16 </a:t>
                      </a:r>
                      <a:r>
                        <a:rPr lang="ru-RU" altLang="zh-CN" sz="1200" b="1" i="1" baseline="0" dirty="0" err="1">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16 қыркүйек 2023 ж. сағ. 21-ден 17 қыркүйек 2023 ж. сағ. 21 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a:t>
            </a:r>
            <a:r>
              <a:rPr lang="ru-RU" sz="1200" dirty="0">
                <a:solidFill>
                  <a:prstClr val="black"/>
                </a:solidFill>
                <a:latin typeface="Times New Roman" panose="02020603050405020304" pitchFamily="18" charset="0"/>
                <a:cs typeface="Times New Roman" panose="02020603050405020304" pitchFamily="18" charset="0"/>
              </a:rPr>
              <a:t>Түнде </a:t>
            </a:r>
            <a:r>
              <a:rPr lang="kk-KZ" sz="1200" dirty="0">
                <a:solidFill>
                  <a:prstClr val="black"/>
                </a:solidFill>
                <a:latin typeface="Times New Roman" panose="02020603050405020304" pitchFamily="18" charset="0"/>
                <a:cs typeface="Times New Roman" panose="02020603050405020304" pitchFamily="18" charset="0"/>
              </a:rPr>
              <a:t>және таңертен тұман.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Оңтүстік жел соғады, күші 3-8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20-22 градус жылы.</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a:solidFill>
                  <a:prstClr val="black"/>
                </a:solidFill>
                <a:latin typeface="Times New Roman" panose="02020603050405020304" pitchFamily="18" charset="0"/>
                <a:cs typeface="Times New Roman" panose="02020603050405020304" pitchFamily="18" charset="0"/>
              </a:rPr>
              <a:t>18 қыркүйек</a:t>
            </a:r>
            <a:endParaRPr lang="kk-KZ" sz="1200" b="1" dirty="0">
              <a:latin typeface="Times New Roman" panose="02020603050405020304" pitchFamily="18" charset="0"/>
              <a:cs typeface="Times New Roman" panose="02020603050405020304" pitchFamily="18" charset="0"/>
            </a:endParaRPr>
          </a:p>
          <a:p>
            <a:pPr lvl="0" algn="ctr"/>
            <a:r>
              <a:rPr lang="kk-KZ" sz="1200" b="1" dirty="0">
                <a:solidFill>
                  <a:prstClr val="black"/>
                </a:solidFill>
                <a:latin typeface="Times New Roman" panose="02020603050405020304" pitchFamily="18" charset="0"/>
                <a:cs typeface="Times New Roman" panose="02020603050405020304" pitchFamily="18" charset="0"/>
              </a:rPr>
              <a:t>17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18</a:t>
            </a:r>
            <a:r>
              <a:rPr 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5-10 м/с. Ауа температурасы 7-9 </a:t>
            </a:r>
            <a:r>
              <a:rPr lang="ru-RU" sz="1200" dirty="0">
                <a:latin typeface="Times New Roman" panose="02020603050405020304" pitchFamily="18" charset="0"/>
                <a:cs typeface="Times New Roman" panose="02020603050405020304" pitchFamily="18" charset="0"/>
              </a:rPr>
              <a:t>градус</a:t>
            </a:r>
            <a:r>
              <a:rPr lang="kk-KZ" sz="1200" dirty="0">
                <a:solidFill>
                  <a:prstClr val="black"/>
                </a:solidFill>
                <a:latin typeface="Times New Roman" panose="02020603050405020304" pitchFamily="18" charset="0"/>
                <a:cs typeface="Times New Roman" panose="02020603050405020304" pitchFamily="18" charset="0"/>
              </a:rPr>
              <a:t> 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5158074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16 қыркүйек</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17 </a:t>
            </a:r>
            <a:r>
              <a:rPr lang="ru-RU" sz="1200" dirty="0" err="1">
                <a:solidFill>
                  <a:prstClr val="black"/>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түнде 18</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 </a:t>
            </a:r>
            <a:r>
              <a:rPr lang="kk-KZ" altLang="ru-RU" sz="1200" b="1" i="1">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17948</TotalTime>
  <Words>606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3229</cp:revision>
  <cp:lastPrinted>2021-07-01T07:38:07Z</cp:lastPrinted>
  <dcterms:created xsi:type="dcterms:W3CDTF">2018-03-27T06:03:00Z</dcterms:created>
  <dcterms:modified xsi:type="dcterms:W3CDTF">2023-09-16T07:32:08Z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