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13946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№259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16 қыркүйек </a:t>
            </a:r>
            <a:r>
              <a:rPr lang="ru-RU" altLang="ru-RU" sz="1200" b="1" dirty="0">
                <a:latin typeface="Times New Roman" panose="02020603050405020304" pitchFamily="18" charset="0"/>
                <a:cs typeface="Times New Roman" panose="02020603050405020304" pitchFamily="18" charset="0"/>
              </a:rPr>
              <a:t>21-ден 17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3-8 м/с. Ауа температурасы түнде 6-8°, күндіз 16-18°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17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18</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2-7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2854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412524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1732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a:solidFill>
                  <a:srgbClr val="000000"/>
                </a:solidFill>
                <a:latin typeface="Times New Roman" panose="02020603050405020304" pitchFamily="18" charset="0"/>
                <a:cs typeface="Times New Roman" panose="02020603050405020304" pitchFamily="18" charset="0"/>
              </a:rPr>
              <a:t> Д.А. /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20109</TotalTime>
  <Words>639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3047</cp:revision>
  <cp:lastPrinted>2021-07-01T03:56:27Z</cp:lastPrinted>
  <dcterms:created xsi:type="dcterms:W3CDTF">2018-03-27T06:03:00Z</dcterms:created>
  <dcterms:modified xsi:type="dcterms:W3CDTF">2023-09-16T07:29:52Z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