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4" d="100"/>
          <a:sy n="124" d="100"/>
        </p:scale>
        <p:origin x="2026"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4508287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259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60397328"/>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58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endParaRPr lang="en-US"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815882"/>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 бойынша</a:t>
            </a:r>
            <a:r>
              <a:rPr lang="ru-RU" altLang="ru-RU" sz="1100" b="1" dirty="0">
                <a:latin typeface="Times New Roman" panose="02020603050405020304" pitchFamily="18" charset="0"/>
                <a:cs typeface="Times New Roman" panose="02020603050405020304" pitchFamily="18" charset="0"/>
              </a:rPr>
              <a:t> </a:t>
            </a:r>
            <a:r>
              <a:rPr lang="en-US" altLang="ru-RU" sz="1100" b="1" dirty="0">
                <a:latin typeface="Times New Roman" panose="02020603050405020304" pitchFamily="18" charset="0"/>
                <a:cs typeface="Times New Roman" panose="02020603050405020304" pitchFamily="18" charset="0"/>
              </a:rPr>
              <a:t>1</a:t>
            </a:r>
            <a:r>
              <a:rPr lang="kk-KZ" altLang="ru-RU" sz="1100" b="1" dirty="0">
                <a:latin typeface="Times New Roman" panose="02020603050405020304" pitchFamily="18" charset="0"/>
                <a:cs typeface="Times New Roman" panose="02020603050405020304" pitchFamily="18" charset="0"/>
              </a:rPr>
              <a:t>7 қыркүйекке  </a:t>
            </a:r>
            <a:r>
              <a:rPr lang="ru-RU" altLang="ru-RU" sz="1100" b="1" dirty="0" err="1">
                <a:latin typeface="Times New Roman" panose="02020603050405020304" pitchFamily="18" charset="0"/>
                <a:cs typeface="Times New Roman" panose="02020603050405020304" pitchFamily="18" charset="0"/>
              </a:rPr>
              <a:t>арналған 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2023 ж. </a:t>
            </a:r>
            <a:r>
              <a:rPr lang="kk-KZ" altLang="ru-RU" sz="1100" b="1" dirty="0">
                <a:latin typeface="Times New Roman" pitchFamily="18" charset="0"/>
                <a:cs typeface="Times New Roman" pitchFamily="18" charset="0"/>
              </a:rPr>
              <a:t>21 сағ. 16 қыркүйектен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17 қыркүйекке 2023 ж. </a:t>
            </a:r>
            <a:r>
              <a:rPr 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r>
              <a:rPr lang="kk-KZ" sz="1050" dirty="0">
                <a:latin typeface="Times New Roman" pitchFamily="18" charset="0"/>
                <a:cs typeface="Times New Roman" pitchFamily="18" charset="0"/>
              </a:rPr>
              <a:t>      Көшпелі бұлтты, жауын-шашынсыз болады. Солтүтік-ш</a:t>
            </a:r>
            <a:r>
              <a:rPr lang="uz-Cyrl-UZ" sz="1050" dirty="0">
                <a:latin typeface="Times New Roman" pitchFamily="18" charset="0"/>
                <a:cs typeface="Times New Roman" pitchFamily="18" charset="0"/>
              </a:rPr>
              <a:t>ығыстан </a:t>
            </a:r>
            <a:r>
              <a:rPr lang="kk-KZ" sz="1050" dirty="0">
                <a:latin typeface="Times New Roman" pitchFamily="18" charset="0"/>
                <a:cs typeface="Times New Roman" pitchFamily="18" charset="0"/>
              </a:rPr>
              <a:t>жел соғады, күші 5-10 м/с. Ауа температурасы түнде 11-13, күндіз 26-28 градус жылы болады.</a:t>
            </a:r>
            <a:endParaRPr lang="ru-RU" sz="1050" dirty="0">
              <a:latin typeface="Times New Roman" pitchFamily="18" charset="0"/>
              <a:cs typeface="Times New Roman" pitchFamily="18" charset="0"/>
            </a:endParaRPr>
          </a:p>
          <a:p>
            <a:pPr indent="182563" algn="just"/>
            <a:r>
              <a:rPr lang="kk-KZ" altLang="ru-RU" sz="1100" b="1" dirty="0">
                <a:latin typeface="Times New Roman" pitchFamily="18" charset="0"/>
                <a:cs typeface="Times New Roman" pitchFamily="18" charset="0"/>
              </a:rPr>
              <a:t>                                        18 қыркүйекке </a:t>
            </a:r>
          </a:p>
          <a:p>
            <a:pPr indent="182563" algn="ctr"/>
            <a:r>
              <a:rPr lang="kk-KZ" altLang="ru-RU" sz="1100" b="1" dirty="0">
                <a:latin typeface="Times New Roman" pitchFamily="18" charset="0"/>
                <a:cs typeface="Times New Roman" pitchFamily="18" charset="0"/>
              </a:rPr>
              <a:t>2023 ж. 21 сағ. 17 қыркүйекктен 09 сағ. 18 қыркүйекке дейін</a:t>
            </a:r>
            <a:endParaRPr lang="en-US" altLang="ru-RU" sz="1100" b="1" dirty="0">
              <a:latin typeface="Times New Roman" pitchFamily="18" charset="0"/>
              <a:cs typeface="Times New Roman" pitchFamily="18" charset="0"/>
            </a:endParaRPr>
          </a:p>
          <a:p>
            <a:pPr lvl="0" indent="182563" algn="just"/>
            <a:r>
              <a:rPr lang="kk-KZ" sz="1050" dirty="0">
                <a:latin typeface="Times New Roman" pitchFamily="18" charset="0"/>
                <a:cs typeface="Times New Roman" pitchFamily="18" charset="0"/>
              </a:rPr>
              <a:t>Көшпелі бұлтты, жауын-шашынсыз болады</a:t>
            </a:r>
            <a:r>
              <a:rPr lang="uz-Cyrl-UZ" sz="1050" dirty="0">
                <a:latin typeface="Times New Roman" pitchFamily="18" charset="0"/>
                <a:cs typeface="Times New Roman" pitchFamily="18" charset="0"/>
              </a:rPr>
              <a:t>. Солтүстік-шығыстан </a:t>
            </a:r>
            <a:r>
              <a:rPr lang="kk-KZ" sz="1050" dirty="0">
                <a:latin typeface="Times New Roman" pitchFamily="18" charset="0"/>
                <a:cs typeface="Times New Roman" pitchFamily="18" charset="0"/>
              </a:rPr>
              <a:t>жел соғады, күші 5-10 м/с. Ауа температурасы 12-14 градус жылы болады.</a:t>
            </a:r>
            <a:endParaRPr lang="ru-RU" sz="1050" dirty="0">
              <a:latin typeface="Times New Roman" pitchFamily="18" charset="0"/>
              <a:cs typeface="Times New Roman" pitchFamily="18" charset="0"/>
            </a:endParaRPr>
          </a:p>
        </p:txBody>
      </p:sp>
      <p:sp>
        <p:nvSpPr>
          <p:cNvPr id="22" name="TextBox 13"/>
          <p:cNvSpPr txBox="1"/>
          <p:nvPr/>
        </p:nvSpPr>
        <p:spPr>
          <a:xfrm>
            <a:off x="5013732" y="2057072"/>
            <a:ext cx="468016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a:solidFill>
                  <a:schemeClr val="tx1"/>
                </a:solidFill>
                <a:latin typeface="Times New Roman" panose="02020603050405020304" pitchFamily="18" charset="0"/>
                <a:cs typeface="Times New Roman" panose="02020603050405020304" pitchFamily="18" charset="0"/>
              </a:rPr>
              <a:t>17 </a:t>
            </a:r>
            <a:r>
              <a:rPr lang="ru-RU" sz="1100" dirty="0" err="1">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18 </a:t>
            </a:r>
            <a:r>
              <a:rPr lang="ru-RU" sz="1100" dirty="0" err="1">
                <a:solidFill>
                  <a:schemeClr val="tx1"/>
                </a:solidFill>
                <a:latin typeface="Times New Roman" panose="02020603050405020304" pitchFamily="18" charset="0"/>
                <a:cs typeface="Times New Roman" panose="02020603050405020304" pitchFamily="18" charset="0"/>
              </a:rPr>
              <a:t>қыркүйекке қараған 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Е</a:t>
            </a:r>
            <a:r>
              <a:rPr lang="ru-RU" sz="1200" b="1" i="1" dirty="0" err="1">
                <a:latin typeface="Times New Roman" panose="02020603050405020304" pitchFamily="18" charset="0"/>
                <a:cs typeface="Times New Roman" panose="02020603050405020304" pitchFamily="18" charset="0"/>
              </a:rPr>
              <a:t>./Сүгірәлі </a:t>
            </a:r>
            <a:r>
              <a:rPr lang="ru-RU" sz="1200" b="1" i="1" dirty="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13569</TotalTime>
  <Words>630</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2957</cp:revision>
  <cp:lastPrinted>2021-07-01T03:56:27Z</cp:lastPrinted>
  <dcterms:created xsi:type="dcterms:W3CDTF">2018-03-27T06:03:00Z</dcterms:created>
  <dcterms:modified xsi:type="dcterms:W3CDTF">2023-09-16T07:37:31Z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