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377557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№259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қыркүйек </a:t>
            </a:r>
            <a:r>
              <a:rPr lang="ru-RU" altLang="ru-RU" sz="1200" b="1" dirty="0">
                <a:latin typeface="Times New Roman" panose="02020603050405020304" pitchFamily="18" charset="0"/>
                <a:cs typeface="Times New Roman" panose="02020603050405020304" pitchFamily="18" charset="0"/>
              </a:rPr>
              <a:t>21-ден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күндіз жаңбыр. Солтүстік-батыстан жел соғады, күші 3-8 м/с. Ауа температурасы түнде 3-5°, күндіз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17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18</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2-7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1871389"/>
              </p:ext>
            </p:extLst>
          </p:nvPr>
        </p:nvGraphicFramePr>
        <p:xfrm>
          <a:off x="5018548" y="4144634"/>
          <a:ext cx="4691064" cy="219086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72452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18084</TotalTime>
  <Words>593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2876</cp:revision>
  <cp:lastPrinted>2021-07-01T03:56:27Z</cp:lastPrinted>
  <dcterms:created xsi:type="dcterms:W3CDTF">2018-03-27T06:03:00Z</dcterms:created>
  <dcterms:modified xsi:type="dcterms:W3CDTF">2023-09-16T07:30:24Z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