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№259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16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16 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64428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2362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17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16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түнде күші 2-7, күндіз 7-12 м/с. Ауа температурасы түнде  8-10, күндіз 20-22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Солтүстік-батыстан, батыстан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6-8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17 қыркүйек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17 қыркүйек </a:t>
            </a:r>
            <a:r>
              <a:rPr lang="ru-RU" sz="1200" dirty="0" err="1">
                <a:solidFill>
                  <a:schemeClr val="tx1"/>
                </a:solidFill>
                <a:latin typeface="Times New Roman" panose="02020603050405020304" pitchFamily="18" charset="0"/>
                <a:cs typeface="Times New Roman" panose="02020603050405020304" pitchFamily="18" charset="0"/>
              </a:rPr>
              <a:t>қараған </a:t>
            </a:r>
            <a:r>
              <a:rPr lang="ru-RU" sz="1200">
                <a:solidFill>
                  <a:schemeClr val="tx1"/>
                </a:solidFill>
                <a:latin typeface="Times New Roman" panose="02020603050405020304" pitchFamily="18" charset="0"/>
                <a:cs typeface="Times New Roman" panose="02020603050405020304" pitchFamily="18" charset="0"/>
              </a:rPr>
              <a:t>түні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Ю. </a:t>
            </a:r>
            <a:r>
              <a:rPr lang="ru-RU" altLang="ru-RU" sz="1200" b="1" i="1">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14047</TotalTime>
  <Words>595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3617</cp:revision>
  <cp:lastPrinted>2021-07-01T03:56:27Z</cp:lastPrinted>
  <dcterms:created xsi:type="dcterms:W3CDTF">2018-03-27T06:03:00Z</dcterms:created>
  <dcterms:modified xsi:type="dcterms:W3CDTF">2023-09-16T08:04:54Z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