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4" d="100"/>
          <a:sy n="124" d="100"/>
        </p:scale>
        <p:origin x="1133"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59377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844043"/>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Calibri" panose="020F0502020204030204" pitchFamily="34" charset="0"/>
                          <a:ea typeface="Calibri" panose="020F0502020204030204" pitchFamily="34" charset="0"/>
                          <a:cs typeface="Times New Roman" panose="02020603050405020304" pitchFamily="18" charset="0"/>
                        </a:rPr>
                        <a:t>13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908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17 </a:t>
            </a:r>
            <a:r>
              <a:rPr lang="ru-RU" sz="1200" b="1" dirty="0" err="1">
                <a:latin typeface="Times New Roman" panose="02020603050405020304" pitchFamily="18" charset="0"/>
                <a:cs typeface="Times New Roman" panose="02020603050405020304" pitchFamily="18" charset="0"/>
                <a:sym typeface="+mn-ea"/>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a:t>
            </a:r>
            <a:r>
              <a:rPr lang="kk-KZ" sz="1100" dirty="0">
                <a:latin typeface="Times New Roman" panose="02020603050405020304" pitchFamily="18" charset="0"/>
                <a:ea typeface="Calibri" panose="020F0502020204030204" pitchFamily="34" charset="0"/>
                <a:cs typeface="Times New Roman" panose="02020603050405020304" pitchFamily="18" charset="0"/>
              </a:rPr>
              <a:t>, найзағай. Түнде және таңертең тұман. Жел солтүстік-шығыстан соғады, күші 9-14 м/с. Ауа температурасы түнде 9-11, күндіз 18-20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18 </a:t>
            </a:r>
            <a:r>
              <a:rPr lang="ru-RU" sz="1200" b="1" dirty="0" err="1">
                <a:solidFill>
                  <a:srgbClr val="000000"/>
                </a:solidFill>
                <a:latin typeface="Times New Roman" pitchFamily="18" charset="0"/>
                <a:cs typeface="Times New Roman" pitchFamily="18" charset="0"/>
                <a:sym typeface="+mn-ea"/>
              </a:rPr>
              <a:t>қыркүйекке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18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19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жаңбыр, найзағай, тұман.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солтүстіктен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10-12</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17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18 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21900</TotalTime>
  <Words>622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3903</cp:revision>
  <cp:lastPrinted>2021-07-01T03:56:27Z</cp:lastPrinted>
  <dcterms:created xsi:type="dcterms:W3CDTF">2018-03-27T06:03:00Z</dcterms:created>
  <dcterms:modified xsi:type="dcterms:W3CDTF">2023-09-16T07:27:56Z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