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94673866"/>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94986213"/>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773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0,444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16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17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a:latin typeface="Times New Roman" pitchFamily="18" charset="0"/>
                <a:cs typeface="Times New Roman" pitchFamily="18" charset="0"/>
              </a:rPr>
              <a:t>, таңертең және түнде аздаған жаңбыр. Түнде және таңертең тұман. Солтүстік-шығыстан жел соғады, күші 2-7 м/с. Ауа температурасы түнде 11-13, күндіз 20-22 жылы.</a:t>
            </a: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17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Солтүстік-батыстан жел соғады,  күші 1-6 м/с. Ауа температурасы  12-14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i="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620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3145</cp:revision>
  <cp:lastPrinted>2023-02-06T06:57:51Z</cp:lastPrinted>
  <dcterms:created xsi:type="dcterms:W3CDTF">2018-03-27T06:03:00Z</dcterms:created>
  <dcterms:modified xsi:type="dcterms:W3CDTF">2023-09-16T07:23:34Z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