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77" y="60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455918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42651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Переменная облачность, ночью дождь. Ветер северо-восточный с переходом на северо-западный 9-14 м/с. Температура воздуха ночью 14-16, днем 21-23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Н.А./Бочкова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20561</TotalTime>
  <Words>631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2964</cp:revision>
  <cp:lastPrinted>2021-10-15T03:50:29Z</cp:lastPrinted>
  <dcterms:created xsi:type="dcterms:W3CDTF">2018-03-27T06:03:00Z</dcterms:created>
  <dcterms:modified xsi:type="dcterms:W3CDTF">2023-09-17T07:07:42Z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