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12138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18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небольшой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3-8 м/с. Температура воздуха ночью 5-7°, днем 18-20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северный, северо-западный 2-7 м/с. Температура 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7034" y="32618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9634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18755</TotalTime>
  <Words>637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2888</cp:revision>
  <cp:lastPrinted>2021-07-01T03:56:27Z</cp:lastPrinted>
  <dcterms:created xsi:type="dcterms:W3CDTF">2018-03-27T06:03:00Z</dcterms:created>
  <dcterms:modified xsi:type="dcterms:W3CDTF">2023-09-17T07:25:18Z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