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13550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18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2-7 м/с. Температура воздуха ночью 6-8°, днем 17-19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м/с. Температура воздуха 6-8°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03188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8660" y="202669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21168</TotalTime>
  <Words>683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3062</cp:revision>
  <cp:lastPrinted>2021-10-18T15:52:53Z</cp:lastPrinted>
  <dcterms:created xsi:type="dcterms:W3CDTF">2018-03-27T06:03:00Z</dcterms:created>
  <dcterms:modified xsi:type="dcterms:W3CDTF">2023-09-17T07:24:29Z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