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7" d="100"/>
          <a:sy n="97" d="100"/>
        </p:scale>
        <p:origin x="77" y="54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870845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по 21 ч. 18 сентября 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юго-западный переходом на юго-восточный 7-12 м/с. Температура воздуха ночью 8-10,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2023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юго-западный 5-10 м/с. Температура 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31779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сентября, ночью 19 сентября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Кан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19492</TotalTime>
  <Words>630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3199</cp:revision>
  <cp:lastPrinted>2021-07-01T03:56:27Z</cp:lastPrinted>
  <dcterms:created xsi:type="dcterms:W3CDTF">2018-03-27T06:03:00Z</dcterms:created>
  <dcterms:modified xsi:type="dcterms:W3CDTF">2023-09-17T07:41:46Z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