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97" d="100"/>
          <a:sy n="97" d="100"/>
        </p:scale>
        <p:origin x="77" y="4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741668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Ветер переменный 2-7 м/с. Температура воздуха ночью 6-8, днем 19-21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переменный 2-7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6-8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19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1 степени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050218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25118</TotalTime>
  <Words>650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4207</cp:revision>
  <cp:lastPrinted>2021-11-30T05:55:24Z</cp:lastPrinted>
  <dcterms:created xsi:type="dcterms:W3CDTF">2018-03-27T06:03:00Z</dcterms:created>
  <dcterms:modified xsi:type="dcterms:W3CDTF">2023-09-17T06:13:49Z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