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87612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небольшой дождь, днем дождь, гроза. Ветер 3-8 м/с. Температура воздуха ночью 9-11, днем 19-21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9-11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555880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16852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2816</cp:revision>
  <cp:lastPrinted>2021-07-01T03:56:27Z</cp:lastPrinted>
  <dcterms:created xsi:type="dcterms:W3CDTF">2018-03-27T06:03:00Z</dcterms:created>
  <dcterms:modified xsi:type="dcterms:W3CDTF">2023-09-17T06:38:24Z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