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957139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2-7 м/с. Температура воздуха ночью 4-6, днем 17-19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1-6 м/с. Температура воздуха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13103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16589</TotalTime>
  <Words>637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3004</cp:revision>
  <cp:lastPrinted>2021-07-01T03:56:27Z</cp:lastPrinted>
  <dcterms:created xsi:type="dcterms:W3CDTF">2018-03-27T06:03:00Z</dcterms:created>
  <dcterms:modified xsi:type="dcterms:W3CDTF">2023-09-17T05:22:18Z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