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621268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18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м/с. Температура воздуха ночью 2-4°, днем 15-17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м/с. Температура воздуха 3-5° тепла.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37449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20298" y="216486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36052" y="33947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18256</TotalTime>
  <Words>623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2853</cp:revision>
  <cp:lastPrinted>2021-10-14T11:15:53Z</cp:lastPrinted>
  <dcterms:created xsi:type="dcterms:W3CDTF">2018-03-27T06:03:00Z</dcterms:created>
  <dcterms:modified xsi:type="dcterms:W3CDTF">2023-09-17T07:26:14Z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