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7" y="6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1882311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085588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Ночью и утром туман. Ветер северный, северо-восточный 9-14 м/с. Температура воздуха ночью 8-10, днем 22-24 тепла.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19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7-12 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21665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3636</cp:revision>
  <cp:lastPrinted>2021-07-01T03:56:27Z</cp:lastPrinted>
  <dcterms:created xsi:type="dcterms:W3CDTF">2018-03-27T06:03:00Z</dcterms:created>
  <dcterms:modified xsi:type="dcterms:W3CDTF">2023-09-17T07:23:03Z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