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77" y="6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429294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659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 сентября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 сентября 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4201841"/>
              </p:ext>
            </p:extLst>
          </p:nvPr>
        </p:nvGraphicFramePr>
        <p:xfrm>
          <a:off x="5003919" y="3794796"/>
          <a:ext cx="4684507" cy="2521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03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сентября 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сентября 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5-10 м/с. Температура воздуха ночью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27-29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18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13-15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18 сентября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сентября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</a:t>
            </a:r>
            <a:r>
              <a:rPr lang="en-US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13359</TotalTime>
  <Words>666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2821</cp:revision>
  <cp:lastPrinted>2021-07-01T03:56:27Z</cp:lastPrinted>
  <dcterms:created xsi:type="dcterms:W3CDTF">2018-03-27T06:03:00Z</dcterms:created>
  <dcterms:modified xsi:type="dcterms:W3CDTF">2023-09-17T06:08:59Z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