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84" d="100"/>
          <a:sy n="84" d="100"/>
        </p:scale>
        <p:origin x="101" y="9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09668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9744368"/>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18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945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61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47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18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солтүстіктен, солтүстік-шығыстан соғады, күші 9-14 м/с. Ауа температурасы түнде 8-10, күндіз 22-24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18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19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19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21911</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3911</cp:revision>
  <cp:lastPrinted>2021-07-01T03:56:27Z</cp:lastPrinted>
  <dcterms:created xsi:type="dcterms:W3CDTF">2018-03-27T06:03:00Z</dcterms:created>
  <dcterms:modified xsi:type="dcterms:W3CDTF">2023-09-17T07:22:26Z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