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733883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260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409671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58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17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18  қыркүйекке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Солтүстік-ш</a:t>
            </a:r>
            <a:r>
              <a:rPr lang="uz-Cyrl-UZ" sz="1100" dirty="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күші 5-10 м/с. Ауа температурасы түнде 13-15, күндіз  27-29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19  қыркүйекке </a:t>
            </a:r>
          </a:p>
          <a:p>
            <a:pPr indent="182563" algn="just"/>
            <a:r>
              <a:rPr lang="kk-KZ" altLang="ru-RU" sz="1200" b="1" dirty="0">
                <a:latin typeface="Times New Roman" pitchFamily="18" charset="0"/>
                <a:cs typeface="Times New Roman" pitchFamily="18" charset="0"/>
              </a:rPr>
              <a:t>2023 ж. 21 сағ. 18 қыркүйектен 09 сағ. 19 қыркүйекке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5-10 м/с. Ауа температурасы  13-15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13732"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Нурлыбаева</a:t>
            </a:r>
            <a:r>
              <a:rPr lang="ru-RU" sz="1200" b="1" i="1">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13568</TotalTime>
  <Words>630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2958</cp:revision>
  <cp:lastPrinted>2021-07-01T03:56:27Z</cp:lastPrinted>
  <dcterms:created xsi:type="dcterms:W3CDTF">2018-03-27T06:03:00Z</dcterms:created>
  <dcterms:modified xsi:type="dcterms:W3CDTF">2023-09-17T06:08:27Z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