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97" d="100"/>
          <a:sy n="97" d="100"/>
        </p:scale>
        <p:origin x="77" y="6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№260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17 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18 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25565721"/>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2315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18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күндіз аздаған жаңбыр. Түнде және тәнертең тұман. Солтүстік-батыстан жел соғады 7-12 м/с. Ауа температурасы түнде  9-11, күндіз 20-22 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19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қыркуйекке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19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Оңтүстіктен жел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8-10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18 қыркүйек </a:t>
            </a:r>
            <a:r>
              <a:rPr lang="ru-RU" sz="1200" dirty="0" err="1">
                <a:solidFill>
                  <a:schemeClr val="tx1"/>
                </a:solidFill>
                <a:latin typeface="Times New Roman" panose="02020603050405020304" pitchFamily="18" charset="0"/>
                <a:cs typeface="Times New Roman" panose="02020603050405020304" pitchFamily="18" charset="0"/>
              </a:rPr>
              <a:t>тәулігінде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18 қыркүйек </a:t>
            </a:r>
            <a:r>
              <a:rPr lang="ru-RU" sz="1200" dirty="0" err="1">
                <a:solidFill>
                  <a:schemeClr val="tx1"/>
                </a:solidFill>
                <a:latin typeface="Times New Roman" panose="02020603050405020304" pitchFamily="18" charset="0"/>
                <a:cs typeface="Times New Roman" panose="02020603050405020304" pitchFamily="18" charset="0"/>
              </a:rPr>
              <a:t>тәулігінде 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М. </a:t>
            </a:r>
            <a:r>
              <a:rPr lang="ru-RU" altLang="ru-RU" sz="1200" b="1" i="1" dirty="0" err="1">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14049</TotalTime>
  <Words>592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3620</cp:revision>
  <cp:lastPrinted>2021-07-01T03:56:27Z</cp:lastPrinted>
  <dcterms:created xsi:type="dcterms:W3CDTF">2018-03-27T06:03:00Z</dcterms:created>
  <dcterms:modified xsi:type="dcterms:W3CDTF">2023-09-17T07:40:40Z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