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7" d="100"/>
          <a:sy n="97" d="100"/>
        </p:scale>
        <p:origin x="77"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5573742"/>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260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17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37683517"/>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66383">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0,007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201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0,670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988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20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0,083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152">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0,029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575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атмосфералық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17</a:t>
            </a:r>
            <a:r>
              <a:rPr lang="kk-KZ" altLang="ru-RU" sz="1200" b="1" dirty="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2023 жыл </a:t>
            </a:r>
            <a:r>
              <a:rPr lang="en-US" altLang="ru-RU" sz="1100" b="1" dirty="0">
                <a:latin typeface="Times New Roman" panose="02020603050405020304" pitchFamily="18" charset="0"/>
                <a:cs typeface="Times New Roman" panose="02020603050405020304" pitchFamily="18" charset="0"/>
              </a:rPr>
              <a:t>18</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2023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a:solidFill>
                  <a:srgbClr val="000000"/>
                </a:solidFill>
                <a:latin typeface="Times New Roman" panose="02020603050405020304" pitchFamily="18" charset="0"/>
                <a:cs typeface="Times New Roman" panose="02020603050405020304" pitchFamily="18" charset="0"/>
              </a:rPr>
              <a:t>17</a:t>
            </a:r>
            <a:r>
              <a:rPr lang="kk-KZ" altLang="ru-RU" sz="1100" b="1" dirty="0">
                <a:solidFill>
                  <a:srgbClr val="000000"/>
                </a:solidFill>
                <a:latin typeface="Times New Roman" panose="02020603050405020304" pitchFamily="18" charset="0"/>
                <a:cs typeface="Times New Roman" panose="02020603050405020304" pitchFamily="18" charset="0"/>
              </a:rPr>
              <a:t> 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a:t>
            </a:r>
            <a:r>
              <a:rPr lang="en-US" altLang="ru-RU" sz="1100" b="1" dirty="0">
                <a:solidFill>
                  <a:srgbClr val="000000"/>
                </a:solidFill>
                <a:latin typeface="Times New Roman" panose="02020603050405020304" pitchFamily="18" charset="0"/>
                <a:cs typeface="Times New Roman" panose="02020603050405020304" pitchFamily="18" charset="0"/>
              </a:rPr>
              <a:t>18</a:t>
            </a:r>
            <a:r>
              <a:rPr lang="kk-KZ" altLang="ru-RU" sz="1100" b="1" dirty="0">
                <a:solidFill>
                  <a:srgbClr val="000000"/>
                </a:solidFill>
                <a:latin typeface="Times New Roman" panose="02020603050405020304" pitchFamily="18" charset="0"/>
                <a:cs typeface="Times New Roman" panose="02020603050405020304" pitchFamily="18" charset="0"/>
              </a:rPr>
              <a:t> 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жаңбыр</a:t>
            </a:r>
            <a:r>
              <a:rPr lang="kk-KZ" sz="1100" dirty="0">
                <a:solidFill>
                  <a:prstClr val="black"/>
                </a:solidFill>
                <a:latin typeface="Times New Roman" pitchFamily="18" charset="0"/>
                <a:cs typeface="Times New Roman" pitchFamily="18" charset="0"/>
              </a:rPr>
              <a:t>. Жел </a:t>
            </a:r>
            <a:r>
              <a:rPr lang="ru-RU" sz="1100" dirty="0" err="1">
                <a:latin typeface="Times New Roman" panose="02020603050405020304" pitchFamily="18" charset="0"/>
                <a:ea typeface="Calibri" panose="020F0502020204030204" pitchFamily="34" charset="0"/>
              </a:rPr>
              <a:t>солтүстік-шығыстан</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rPr>
              <a:t>солтүстік-батысқа</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ауыспалы</a:t>
            </a:r>
            <a:r>
              <a:rPr lang="ru-RU" sz="1100" dirty="0"/>
              <a:t>, </a:t>
            </a:r>
            <a:r>
              <a:rPr lang="kk-KZ" sz="1100" dirty="0">
                <a:solidFill>
                  <a:srgbClr val="000000"/>
                </a:solidFill>
                <a:latin typeface="Times New Roman" panose="02020603050405020304" pitchFamily="18" charset="0"/>
                <a:cs typeface="Times New Roman" panose="02020603050405020304" pitchFamily="18" charset="0"/>
                <a:sym typeface="+mn-ea"/>
              </a:rPr>
              <a:t>күші 9-14 </a:t>
            </a:r>
            <a:r>
              <a:rPr lang="kk-KZ" sz="1100" dirty="0">
                <a:solidFill>
                  <a:prstClr val="black"/>
                </a:solidFill>
                <a:latin typeface="Times New Roman" pitchFamily="18" charset="0"/>
                <a:cs typeface="Times New Roman" pitchFamily="18" charset="0"/>
              </a:rPr>
              <a:t>м/с. Ауа температурасы түнде 14-16, күндіз 21-23 жылы.</a:t>
            </a:r>
          </a:p>
          <a:p>
            <a:pPr lvl="0" algn="ctr"/>
            <a:r>
              <a:rPr lang="en-US" sz="1100" b="1" dirty="0">
                <a:solidFill>
                  <a:srgbClr val="000000"/>
                </a:solidFill>
                <a:latin typeface="Times New Roman" panose="02020603050405020304" pitchFamily="18" charset="0"/>
                <a:cs typeface="Times New Roman" panose="02020603050405020304" pitchFamily="18" charset="0"/>
              </a:rPr>
              <a:t>19 </a:t>
            </a:r>
            <a:r>
              <a:rPr lang="kk-KZ" sz="1100" b="1" dirty="0">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p>
          <a:p>
            <a:pPr lvl="0" algn="ctr"/>
            <a:r>
              <a:rPr lang="ru-RU" sz="1100" b="1" dirty="0">
                <a:solidFill>
                  <a:srgbClr val="000000"/>
                </a:solidFill>
                <a:latin typeface="Times New Roman" panose="02020603050405020304" pitchFamily="18" charset="0"/>
                <a:cs typeface="Times New Roman" panose="02020603050405020304" pitchFamily="18" charset="0"/>
              </a:rPr>
              <a:t>2023 ж. </a:t>
            </a:r>
            <a:r>
              <a:rPr lang="en-US" sz="1100" b="1" dirty="0">
                <a:solidFill>
                  <a:srgbClr val="000000"/>
                </a:solidFill>
                <a:latin typeface="Times New Roman" panose="02020603050405020304" pitchFamily="18" charset="0"/>
                <a:cs typeface="Times New Roman" panose="02020603050405020304" pitchFamily="18" charset="0"/>
              </a:rPr>
              <a:t>18</a:t>
            </a:r>
            <a:r>
              <a:rPr lang="kk-KZ" sz="1100" b="1" dirty="0">
                <a:solidFill>
                  <a:srgbClr val="000000"/>
                </a:solidFill>
                <a:latin typeface="Times New Roman" panose="02020603050405020304" pitchFamily="18" charset="0"/>
                <a:cs typeface="Times New Roman" panose="02020603050405020304" pitchFamily="18" charset="0"/>
              </a:rPr>
              <a:t> 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2023 ж. </a:t>
            </a:r>
            <a:r>
              <a:rPr lang="en-US" sz="1100" b="1" dirty="0">
                <a:solidFill>
                  <a:srgbClr val="000000"/>
                </a:solidFill>
                <a:latin typeface="Times New Roman" panose="02020603050405020304" pitchFamily="18" charset="0"/>
                <a:cs typeface="Times New Roman" panose="02020603050405020304" pitchFamily="18" charset="0"/>
              </a:rPr>
              <a:t>19</a:t>
            </a:r>
            <a:r>
              <a:rPr lang="kk-KZ" sz="1100" b="1" dirty="0">
                <a:solidFill>
                  <a:srgbClr val="000000"/>
                </a:solidFill>
                <a:latin typeface="Times New Roman" panose="02020603050405020304" pitchFamily="18" charset="0"/>
                <a:cs typeface="Times New Roman" panose="02020603050405020304" pitchFamily="18" charset="0"/>
              </a:rPr>
              <a:t> 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sym typeface="+mn-ea"/>
              </a:rPr>
              <a:t>А</a:t>
            </a:r>
            <a:r>
              <a:rPr lang="kk-KZ" sz="1100" dirty="0">
                <a:latin typeface="Times New Roman" panose="02020603050405020304" pitchFamily="18" charset="0"/>
                <a:ea typeface="Calibri" panose="020F0502020204030204" pitchFamily="34" charset="0"/>
              </a:rPr>
              <a:t>здаған бұлтты</a:t>
            </a:r>
            <a:r>
              <a:rPr lang="kk-KZ" sz="11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ru-RU" sz="1100" dirty="0" err="1">
                <a:latin typeface="Times New Roman" panose="02020603050405020304" pitchFamily="18" charset="0"/>
                <a:ea typeface="Calibri" panose="020F0502020204030204" pitchFamily="34" charset="0"/>
              </a:rPr>
              <a:t>солтүстік-батыстан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11-13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Ақтау</a:t>
              </a:r>
              <a:r>
                <a:rPr lang="ru-RU" altLang="ru-RU" sz="1000" i="1" dirty="0">
                  <a:latin typeface="Times New Roman" panose="02020603050405020304" pitchFamily="18" charset="0"/>
                  <a:cs typeface="Times New Roman" panose="02020603050405020304" pitchFamily="18" charset="0"/>
                </a:rPr>
                <a:t>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Бочкова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22900</TotalTime>
  <Words>620</Words>
  <Application>Microsoft Office PowerPoint</Application>
  <PresentationFormat>Лист A4 (210x297 мм)</PresentationFormat>
  <Paragraphs>99</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2999</cp:revision>
  <cp:lastPrinted>2021-07-01T07:38:07Z</cp:lastPrinted>
  <dcterms:created xsi:type="dcterms:W3CDTF">2018-03-27T06:03:00Z</dcterms:created>
  <dcterms:modified xsi:type="dcterms:W3CDTF">2023-09-17T07:08:24Z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