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96" d="100"/>
          <a:sy n="96" d="100"/>
        </p:scale>
        <p:origin x="72" y="65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1936852"/>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17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17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9131070"/>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0.637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7585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1.517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0.649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8"/>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18</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18</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Жел ауыспалы бағыттан </a:t>
            </a:r>
            <a:r>
              <a:rPr lang="kk-KZ" sz="1100" kern="1400" dirty="0">
                <a:solidFill>
                  <a:srgbClr val="000000"/>
                </a:solidFill>
                <a:latin typeface="Times New Roman" panose="02020603050405020304" pitchFamily="18" charset="0"/>
                <a:ea typeface="Calibri" panose="020F0502020204030204" pitchFamily="34" charset="0"/>
              </a:rPr>
              <a:t>соғады, күші 2-7 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6-8, </a:t>
            </a:r>
            <a:r>
              <a:rPr lang="kk-KZ" sz="1100" kern="1400">
                <a:solidFill>
                  <a:srgbClr val="000000"/>
                </a:solidFill>
                <a:latin typeface="Times New Roman" panose="02020603050405020304" pitchFamily="18" charset="0"/>
                <a:ea typeface="Times New Roman" panose="02020603050405020304" pitchFamily="18" charset="0"/>
              </a:rPr>
              <a:t>күндіз 19-21 </a:t>
            </a:r>
            <a:r>
              <a:rPr lang="kk-KZ" sz="1100" kern="1400" dirty="0">
                <a:solidFill>
                  <a:srgbClr val="000000"/>
                </a:solidFill>
                <a:latin typeface="Times New Roman" panose="02020603050405020304" pitchFamily="18" charset="0"/>
                <a:ea typeface="Times New Roman" panose="02020603050405020304" pitchFamily="18" charset="0"/>
              </a:rPr>
              <a:t>жылы.</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18</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a:t>
            </a:r>
            <a:r>
              <a:rPr lang="kk-KZ" sz="1100" dirty="0">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Жел ауыспалы бағыттан</a:t>
            </a:r>
            <a:r>
              <a:rPr lang="kk-KZ" sz="1100" kern="1400" dirty="0">
                <a:solidFill>
                  <a:srgbClr val="000000"/>
                </a:solidFill>
                <a:latin typeface="Times New Roman" panose="02020603050405020304" pitchFamily="18" charset="0"/>
                <a:ea typeface="Calibri" panose="020F0502020204030204" pitchFamily="34" charset="0"/>
              </a:rPr>
              <a:t>, күші 2-7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6-8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18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19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жиналуына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көтерінкі</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a:solidFill>
                  <a:schemeClr val="tx1"/>
                </a:solidFill>
                <a:latin typeface="Times New Roman" panose="02020603050405020304" pitchFamily="18" charset="0"/>
                <a:cs typeface="Times New Roman" panose="02020603050405020304" pitchFamily="18" charset="0"/>
              </a:rPr>
              <a:t> 1-дәрежелі ҚМЖ ескертуі жарияланады.</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24115</TotalTime>
  <Words>597</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4117</cp:revision>
  <cp:lastPrinted>2023-01-16T10:13:34Z</cp:lastPrinted>
  <dcterms:created xsi:type="dcterms:W3CDTF">2018-03-27T06:03:00Z</dcterms:created>
  <dcterms:modified xsi:type="dcterms:W3CDTF">2023-09-17T06:13:27Z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