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543048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60</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455543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36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1099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a:t>
                      </a:r>
                      <a:r>
                        <a:rPr lang="ru-RU" sz="600" b="0" i="0" u="none" strike="noStrike" baseline="0" dirty="0">
                          <a:solidFill>
                            <a:srgbClr val="000000"/>
                          </a:solidFill>
                          <a:effectLst/>
                          <a:latin typeface="Times New Roman" panose="02020603050405020304" pitchFamily="18" charset="0"/>
                        </a:rPr>
                        <a:t> 0</a:t>
                      </a:r>
                      <a:r>
                        <a:rPr lang="ru-RU" sz="600" b="0" i="0" u="none" strike="noStrike" dirty="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18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26-28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қыркүйекке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19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18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19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14627</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2886</cp:revision>
  <cp:lastPrinted>2021-07-01T07:38:07Z</cp:lastPrinted>
  <dcterms:created xsi:type="dcterms:W3CDTF">2018-03-27T06:03:00Z</dcterms:created>
  <dcterms:modified xsi:type="dcterms:W3CDTF">2023-09-17T06:01:08Z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