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77" y="6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449955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№260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17 қыркүйек </a:t>
            </a:r>
            <a:r>
              <a:rPr lang="ru-RU" altLang="ru-RU" sz="1200" b="1" dirty="0">
                <a:latin typeface="Times New Roman" panose="02020603050405020304" pitchFamily="18" charset="0"/>
                <a:cs typeface="Times New Roman" panose="02020603050405020304" pitchFamily="18" charset="0"/>
              </a:rPr>
              <a:t>21-ден 18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Батыстан, солтүстік-батыстан жел соғады, күші 2-7 м/с. Ауа температурасы түнде 6-8°, күндіз 17-19°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19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anose="02020603050405020304" pitchFamily="18" charset="0"/>
                <a:cs typeface="Times New Roman" panose="02020603050405020304" pitchFamily="18" charset="0"/>
              </a:rPr>
              <a:t>18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19</a:t>
            </a:r>
            <a:r>
              <a:rPr lang="kk-KZ" sz="1200" b="1" dirty="0">
                <a:latin typeface="Times New Roman" panose="02020603050405020304" pitchFamily="18" charset="0"/>
                <a:cs typeface="Times New Roman" panose="02020603050405020304" pitchFamily="18" charset="0"/>
              </a:rPr>
              <a:t>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6-8°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86790728"/>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3617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2" name="TextBox 13"/>
          <p:cNvSpPr txBox="1"/>
          <p:nvPr/>
        </p:nvSpPr>
        <p:spPr>
          <a:xfrm>
            <a:off x="5044851" y="22339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 </a:t>
            </a:r>
            <a:r>
              <a:rPr lang="ru-RU" altLang="ru-RU" sz="12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20113</TotalTime>
  <Words>641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3051</cp:revision>
  <cp:lastPrinted>2021-07-01T03:56:27Z</cp:lastPrinted>
  <dcterms:created xsi:type="dcterms:W3CDTF">2018-03-27T06:03:00Z</dcterms:created>
  <dcterms:modified xsi:type="dcterms:W3CDTF">2023-09-17T07:24:55Z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