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601025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18</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17</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18</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шығыс желі 2-7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18</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 </a:t>
            </a:r>
            <a:r>
              <a:rPr lang="kk-KZ" altLang="en-US" sz="1200" dirty="0">
                <a:solidFill>
                  <a:schemeClr val="tx1"/>
                </a:solidFill>
                <a:latin typeface="Times New Roman" pitchFamily="18" charset="0"/>
                <a:cs typeface="Times New Roman" pitchFamily="18" charset="0"/>
                <a:sym typeface="+mn-ea"/>
              </a:rPr>
              <a:t>болады 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564260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17319</TotalTime>
  <Words>656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3097</cp:revision>
  <cp:lastPrinted>2021-07-01T07:38:07Z</cp:lastPrinted>
  <dcterms:created xsi:type="dcterms:W3CDTF">2018-03-27T06:03:00Z</dcterms:created>
  <dcterms:modified xsi:type="dcterms:W3CDTF">2023-09-17T05:25:29Z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