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33890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қыркүйек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қыркүйек </a:t>
            </a:r>
            <a:r>
              <a:rPr lang="ru-RU" altLang="ru-RU" sz="1200" b="1" dirty="0">
                <a:latin typeface="Times New Roman" panose="02020603050405020304" pitchFamily="18" charset="0"/>
                <a:cs typeface="Times New Roman" panose="02020603050405020304" pitchFamily="18" charset="0"/>
              </a:rPr>
              <a:t>21-ден 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күндіз аздаған жаңбыр. Солтүстіктен, солтүстік-шығыстан жел соғады, күші 3-8 м/с. Ауа температурасы түнде 5-7°, күндіз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18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19</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Солтүстіктен, солтүстік-батыстан жел соғады, күші 2-7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885470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a:solidFill>
                  <a:srgbClr val="000000"/>
                </a:solidFill>
                <a:latin typeface="Times New Roman" panose="02020603050405020304" pitchFamily="18" charset="0"/>
                <a:cs typeface="Times New Roman" panose="02020603050405020304" pitchFamily="18" charset="0"/>
              </a:rPr>
              <a:t> А.Т.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18192</TotalTime>
  <Words>605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2943</cp:revision>
  <cp:lastPrinted>2021-07-01T03:56:27Z</cp:lastPrinted>
  <dcterms:created xsi:type="dcterms:W3CDTF">2018-03-27T06:03:00Z</dcterms:created>
  <dcterms:modified xsi:type="dcterms:W3CDTF">2023-09-17T07:25:54Z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