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26779443"/>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498621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656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a:latin typeface="Times New Roman" pitchFamily="18" charset="0"/>
                <a:cs typeface="Times New Roman" pitchFamily="18" charset="0"/>
              </a:rPr>
              <a:t>, жаңбыр, найзағай. Солтүстік-шығыстан жел соғады, күші түнде 2-7, күндіз 7-12 м/с. Ауа температурасы түнде 11-13, күндіз 21-23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18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жаңбыр, найзағай</a:t>
            </a:r>
            <a:r>
              <a:rPr lang="kk-KZ" altLang="ru-RU" sz="1200" dirty="0">
                <a:latin typeface="Times New Roman" pitchFamily="18" charset="0"/>
                <a:cs typeface="Times New Roman" pitchFamily="18" charset="0"/>
              </a:rPr>
              <a:t>. Солтүстік-батыстан жел соғады,  күші 5-10 м/с. Ауа температурасы  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i="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619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3147</cp:revision>
  <cp:lastPrinted>2023-02-06T06:57:51Z</cp:lastPrinted>
  <dcterms:created xsi:type="dcterms:W3CDTF">2018-03-27T06:03:00Z</dcterms:created>
  <dcterms:modified xsi:type="dcterms:W3CDTF">2023-09-17T07:27:37Z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