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69" autoAdjust="0"/>
    <p:restoredTop sz="94664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91064400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Ветер юго-западный ночью 2-7, днем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  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      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14805</TotalTime>
  <Words>591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3745</cp:revision>
  <cp:lastPrinted>2021-07-01T03:56:27Z</cp:lastPrinted>
  <dcterms:created xsi:type="dcterms:W3CDTF">2018-03-27T06:03:00Z</dcterms:created>
  <dcterms:modified xsi:type="dcterms:W3CDTF">2023-09-18T06:06:05Z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