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10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796095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утром и днем небольшой дождь. Ветер 3-8 м/с. Температура воздуха ночью 7-9, днем 19-21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20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8-10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938342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0.436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16858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2818</cp:revision>
  <cp:lastPrinted>2021-07-01T03:56:27Z</cp:lastPrinted>
  <dcterms:created xsi:type="dcterms:W3CDTF">2018-03-27T06:03:00Z</dcterms:created>
  <dcterms:modified xsi:type="dcterms:W3CDTF">2023-09-18T06:28:57Z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