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10E0BA-BF80-4A6D-95C4-D64FCEE1DD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00946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41387-EF09-4F91-81D3-A4C002D09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AA9ED-702E-480F-B578-1E37C1572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EF7A2-1C8D-4403-95AE-FD3B545D19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ED64-A34B-49A1-8950-5B1E01F05E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917C-146F-4629-8625-EDE87DF53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7C9D5-E5BB-4975-9027-800F460F4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3092-8D23-4EAB-B69D-4198C5568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D7A72-C0B6-41D3-A7EC-F8E2CCD388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D9BE-CE41-4D61-B12D-C308666F98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D538F-DC05-421A-A588-C208E3FE3A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CA78F-CBBF-4B0B-9667-882666BDF3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5EA1A0D-3AA6-4ECE-ABB0-E953A4FA5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200502"/>
            <a:ext cx="4816475" cy="2169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>
                <a:solidFill>
                  <a:schemeClr val="tx1"/>
                </a:solidFill>
              </a:rPr>
              <a:t>в конце дня небольшой дождь. Ветер юго-восточный 2-7 м/с. Температура воздуха ночью 12-14, днем 22-24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временами дождь. Ветер юго-западный 3-8, временами порывы 15-18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kk-KZ" sz="1100" dirty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9444" y="2235906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964031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16951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3757</cp:revision>
  <cp:lastPrinted>2021-07-01T09:11:30Z</cp:lastPrinted>
  <dcterms:created xsi:type="dcterms:W3CDTF">2018-03-27T06:03:00Z</dcterms:created>
  <dcterms:modified xsi:type="dcterms:W3CDTF">2023-09-18T07:14:59Z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