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66103710"/>
              </p:ext>
            </p:extLst>
          </p:nvPr>
        </p:nvGraphicFramePr>
        <p:xfrm>
          <a:off x="307975" y="2573640"/>
          <a:ext cx="4465638" cy="19964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261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7324" y="217533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7085588"/>
              </p:ext>
            </p:extLst>
          </p:nvPr>
        </p:nvGraphicFramePr>
        <p:xfrm>
          <a:off x="4989512" y="4393086"/>
          <a:ext cx="4747702" cy="17821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6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746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68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0,6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12801" y="178441"/>
            <a:ext cx="482441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сентября                    </a:t>
            </a: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облачность, без осадков. Ветер северный, северо-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ный 7-12 м/с. Температура воздуха ночью 9-11, днем 22-24 тепла.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7-12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6-8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21669</TotalTime>
  <Words>591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3638</cp:revision>
  <cp:lastPrinted>2021-07-01T03:56:27Z</cp:lastPrinted>
  <dcterms:created xsi:type="dcterms:W3CDTF">2018-03-27T06:03:00Z</dcterms:created>
  <dcterms:modified xsi:type="dcterms:W3CDTF">2023-09-18T06:24:28Z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