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285548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3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осадков. Ветер переменный 2-7 м/с. Температура воздуха ночью 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1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переменный 2-7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1 степени</a:t>
            </a: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324863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3.612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25129</TotalTime>
  <Words>656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4211</cp:revision>
  <cp:lastPrinted>2021-11-30T05:55:24Z</cp:lastPrinted>
  <dcterms:created xsi:type="dcterms:W3CDTF">2018-03-27T06:03:00Z</dcterms:created>
  <dcterms:modified xsi:type="dcterms:W3CDTF">2023-09-18T05:03:45Z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