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9914541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40648578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8-13, днем порывы 15-20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05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05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северо-западный 8-13, 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екпіні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15-20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0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13370</TotalTime>
  <Words>635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2834</cp:revision>
  <cp:lastPrinted>2021-07-01T03:56:27Z</cp:lastPrinted>
  <dcterms:created xsi:type="dcterms:W3CDTF">2018-03-27T06:03:00Z</dcterms:created>
  <dcterms:modified xsi:type="dcterms:W3CDTF">2023-09-18T06:21:53Z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