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3" d="100"/>
          <a:sy n="103" d="100"/>
        </p:scale>
        <p:origin x="49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45632561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№261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сентября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6" y="380411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18 сентября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kk-KZ" sz="1200">
                <a:latin typeface="Times New Roman" panose="02020603050405020304" pitchFamily="18" charset="0"/>
                <a:cs typeface="Times New Roman" panose="02020603050405020304" pitchFamily="18" charset="0"/>
              </a:rPr>
              <a:t>без </a:t>
            </a:r>
            <a:r>
              <a:rPr lang="kk-KZ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2-7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2-4°,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15-17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20 сентября 2023 г.</a:t>
            </a: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19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09 ч. 20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юго-восточный 1-6 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3-5°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77377009"/>
              </p:ext>
            </p:extLst>
          </p:nvPr>
        </p:nvGraphicFramePr>
        <p:xfrm>
          <a:off x="5019694" y="425346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1391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0,278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0,988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23" name="TextBox 13"/>
          <p:cNvSpPr txBox="1"/>
          <p:nvPr/>
        </p:nvSpPr>
        <p:spPr>
          <a:xfrm>
            <a:off x="5034684" y="2271978"/>
            <a:ext cx="468153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 2023 года 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высокий 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25" name="TextBox 15"/>
          <p:cNvSpPr txBox="1"/>
          <p:nvPr/>
        </p:nvSpPr>
        <p:spPr>
          <a:xfrm>
            <a:off x="5036052" y="339475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2 степени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1298" y="59726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Бухтоярова Л.А.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Назарханова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А.С.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18261</TotalTime>
  <Words>587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2857</cp:revision>
  <cp:lastPrinted>2021-10-14T11:15:53Z</cp:lastPrinted>
  <dcterms:created xsi:type="dcterms:W3CDTF">2018-03-27T06:03:00Z</dcterms:created>
  <dcterms:modified xsi:type="dcterms:W3CDTF">2023-09-18T06:43:44Z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