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401695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19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Оңтүстік-батыстан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түнде күші 2-7,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қыркүйекте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қыркүйекте </a:t>
            </a:r>
            <a:r>
              <a:rPr lang="ru-RU" sz="1200"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14052</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3628</cp:revision>
  <cp:lastPrinted>2021-07-01T03:56:27Z</cp:lastPrinted>
  <dcterms:created xsi:type="dcterms:W3CDTF">2018-03-27T06:03:00Z</dcterms:created>
  <dcterms:modified xsi:type="dcterms:W3CDTF">2023-09-18T06:06:47Z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