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5611000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74663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9 қыркүйекке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18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19 </a:t>
            </a:r>
            <a:r>
              <a:rPr lang="kk-KZ" altLang="ru-RU" sz="1100" b="1" dirty="0">
                <a:latin typeface="Times New Roman" pitchFamily="18" charset="0"/>
                <a:cs typeface="Times New Roman" pitchFamily="18" charset="0"/>
              </a:rPr>
              <a:t>қыркүйекке 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Көшпелі бұлтты, </a:t>
            </a:r>
            <a:r>
              <a:rPr lang="kk-KZ" sz="1050" dirty="0" smtClean="0">
                <a:latin typeface="Times New Roman" pitchFamily="18" charset="0"/>
                <a:cs typeface="Times New Roman" pitchFamily="18" charset="0"/>
              </a:rPr>
              <a:t>күндіз жаңбыр, найзағай </a:t>
            </a:r>
            <a:r>
              <a:rPr lang="kk-KZ" sz="1050" dirty="0" smtClean="0">
                <a:latin typeface="Times New Roman" pitchFamily="18" charset="0"/>
                <a:cs typeface="Times New Roman" pitchFamily="18" charset="0"/>
              </a:rPr>
              <a:t>болады. </a:t>
            </a:r>
            <a:r>
              <a:rPr lang="kk-KZ" sz="1050" dirty="0" smtClean="0">
                <a:latin typeface="Times New Roman" pitchFamily="18" charset="0"/>
                <a:cs typeface="Times New Roman" pitchFamily="18" charset="0"/>
              </a:rPr>
              <a:t>Оңтүстік-ш</a:t>
            </a:r>
            <a:r>
              <a:rPr lang="uz-Cyrl-UZ" sz="1050" dirty="0" smtClean="0">
                <a:latin typeface="Times New Roman" pitchFamily="18" charset="0"/>
                <a:cs typeface="Times New Roman" pitchFamily="18" charset="0"/>
              </a:rPr>
              <a:t>ығыстан </a:t>
            </a:r>
            <a:r>
              <a:rPr lang="uz-Cyrl-UZ" sz="1050" dirty="0" smtClean="0">
                <a:latin typeface="Times New Roman" pitchFamily="18" charset="0"/>
                <a:cs typeface="Times New Roman" pitchFamily="18" charset="0"/>
              </a:rPr>
              <a:t>солтүстік-батысқа  ауысатын </a:t>
            </a:r>
            <a:r>
              <a:rPr lang="kk-KZ" sz="1050" dirty="0" smtClean="0">
                <a:latin typeface="Times New Roman" pitchFamily="18" charset="0"/>
                <a:cs typeface="Times New Roman" pitchFamily="18" charset="0"/>
              </a:rPr>
              <a:t>жел </a:t>
            </a:r>
            <a:r>
              <a:rPr lang="kk-KZ" sz="1050" dirty="0" smtClean="0">
                <a:latin typeface="Times New Roman" pitchFamily="18" charset="0"/>
                <a:cs typeface="Times New Roman" pitchFamily="18" charset="0"/>
              </a:rPr>
              <a:t>соғады, күші </a:t>
            </a:r>
            <a:r>
              <a:rPr lang="kk-KZ" sz="1050" dirty="0" smtClean="0">
                <a:latin typeface="Times New Roman" pitchFamily="18" charset="0"/>
                <a:cs typeface="Times New Roman" pitchFamily="18" charset="0"/>
              </a:rPr>
              <a:t>8-13, күндіз екпіні 15-20 </a:t>
            </a:r>
            <a:r>
              <a:rPr lang="kk-KZ" sz="1050" dirty="0" smtClean="0">
                <a:latin typeface="Times New Roman" pitchFamily="18" charset="0"/>
                <a:cs typeface="Times New Roman" pitchFamily="18" charset="0"/>
              </a:rPr>
              <a:t>м/с. Ауа температурасы түнде </a:t>
            </a:r>
            <a:r>
              <a:rPr lang="kk-KZ" sz="1050" dirty="0" smtClean="0">
                <a:latin typeface="Times New Roman" pitchFamily="18" charset="0"/>
                <a:cs typeface="Times New Roman" pitchFamily="18" charset="0"/>
              </a:rPr>
              <a:t>14-16, </a:t>
            </a:r>
            <a:r>
              <a:rPr lang="kk-KZ" sz="1050" dirty="0" smtClean="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25-27 </a:t>
            </a:r>
            <a:r>
              <a:rPr lang="kk-KZ" sz="1050" dirty="0" smtClean="0">
                <a:latin typeface="Times New Roman" pitchFamily="18" charset="0"/>
                <a:cs typeface="Times New Roman" pitchFamily="18" charset="0"/>
              </a:rPr>
              <a:t>градус жылы болады.</a:t>
            </a:r>
            <a:endParaRPr lang="ru-RU" sz="105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20 </a:t>
            </a:r>
            <a:r>
              <a:rPr lang="kk-KZ" altLang="ru-RU" sz="1100" b="1" dirty="0">
                <a:latin typeface="Times New Roman" pitchFamily="18" charset="0"/>
                <a:cs typeface="Times New Roman" pitchFamily="18" charset="0"/>
              </a:rPr>
              <a:t>қыркүйекке </a:t>
            </a: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19 қыркүйекктен 09 сағ. 20 қыркүйекке </a:t>
            </a:r>
            <a:r>
              <a:rPr lang="kk-KZ" altLang="ru-RU" sz="1100" b="1" dirty="0">
                <a:latin typeface="Times New Roman" pitchFamily="18" charset="0"/>
                <a:cs typeface="Times New Roman" pitchFamily="18" charset="0"/>
              </a:rPr>
              <a:t>дейін</a:t>
            </a:r>
            <a:endParaRPr lang="en-US" altLang="ru-RU" sz="1100" b="1" dirty="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a:t>
            </a:r>
            <a:r>
              <a:rPr lang="kk-KZ" sz="1050" dirty="0" smtClean="0">
                <a:latin typeface="Times New Roman" pitchFamily="18" charset="0"/>
                <a:cs typeface="Times New Roman" pitchFamily="18" charset="0"/>
              </a:rPr>
              <a:t>жаңбыр, найзағай </a:t>
            </a:r>
            <a:r>
              <a:rPr lang="kk-KZ" sz="1050" dirty="0" smtClean="0">
                <a:latin typeface="Times New Roman" pitchFamily="18" charset="0"/>
                <a:cs typeface="Times New Roman" pitchFamily="18" charset="0"/>
              </a:rPr>
              <a:t>болады</a:t>
            </a:r>
            <a:r>
              <a:rPr lang="uz-Cyrl-UZ" sz="1050" dirty="0" smtClean="0">
                <a:latin typeface="Times New Roman" pitchFamily="18" charset="0"/>
                <a:cs typeface="Times New Roman" pitchFamily="18" charset="0"/>
              </a:rPr>
              <a:t>. </a:t>
            </a:r>
            <a:r>
              <a:rPr lang="uz-Cyrl-UZ" sz="1050" dirty="0" smtClean="0">
                <a:latin typeface="Times New Roman" pitchFamily="18" charset="0"/>
                <a:cs typeface="Times New Roman" pitchFamily="18" charset="0"/>
              </a:rPr>
              <a:t>Солтүстік-батыстан </a:t>
            </a:r>
            <a:r>
              <a:rPr lang="kk-KZ" sz="1050" dirty="0" smtClean="0">
                <a:latin typeface="Times New Roman" pitchFamily="18" charset="0"/>
                <a:cs typeface="Times New Roman" pitchFamily="18" charset="0"/>
              </a:rPr>
              <a:t>жел </a:t>
            </a:r>
            <a:r>
              <a:rPr lang="kk-KZ" sz="1050" dirty="0" smtClean="0">
                <a:latin typeface="Times New Roman" pitchFamily="18" charset="0"/>
                <a:cs typeface="Times New Roman" pitchFamily="18" charset="0"/>
              </a:rPr>
              <a:t>соғады, күші </a:t>
            </a:r>
            <a:r>
              <a:rPr lang="kk-KZ" sz="1050" dirty="0" smtClean="0">
                <a:latin typeface="Times New Roman" pitchFamily="18" charset="0"/>
                <a:cs typeface="Times New Roman" pitchFamily="18" charset="0"/>
              </a:rPr>
              <a:t>8-13, екпіні 15-20 </a:t>
            </a:r>
            <a:r>
              <a:rPr lang="kk-KZ" sz="1050" dirty="0" smtClean="0">
                <a:latin typeface="Times New Roman" pitchFamily="18" charset="0"/>
                <a:cs typeface="Times New Roman" pitchFamily="18" charset="0"/>
              </a:rPr>
              <a:t>м/с. Ауа температурасы  </a:t>
            </a:r>
            <a:r>
              <a:rPr lang="kk-KZ" sz="1050" dirty="0" smtClean="0">
                <a:latin typeface="Times New Roman" pitchFamily="18" charset="0"/>
                <a:cs typeface="Times New Roman" pitchFamily="18" charset="0"/>
              </a:rPr>
              <a:t>14-16 </a:t>
            </a:r>
            <a:r>
              <a:rPr lang="kk-KZ" sz="1050" dirty="0" smtClean="0">
                <a:latin typeface="Times New Roman" pitchFamily="18" charset="0"/>
                <a:cs typeface="Times New Roman" pitchFamily="18" charset="0"/>
              </a:rPr>
              <a:t>градус </a:t>
            </a:r>
            <a:r>
              <a:rPr lang="kk-KZ" sz="1050" dirty="0" smtClean="0">
                <a:latin typeface="Times New Roman" pitchFamily="18" charset="0"/>
                <a:cs typeface="Times New Roman" pitchFamily="18" charset="0"/>
              </a:rPr>
              <a:t>жылы </a:t>
            </a:r>
            <a:r>
              <a:rPr lang="kk-KZ" sz="1050" dirty="0" smtClean="0">
                <a:latin typeface="Times New Roman" pitchFamily="18" charset="0"/>
                <a:cs typeface="Times New Roman" pitchFamily="18" charset="0"/>
              </a:rPr>
              <a:t>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13584</TotalTime>
  <Words>600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2975</cp:revision>
  <cp:lastPrinted>2021-07-01T03:56:27Z</cp:lastPrinted>
  <dcterms:created xsi:type="dcterms:W3CDTF">2018-03-27T06:03:00Z</dcterms:created>
  <dcterms:modified xsi:type="dcterms:W3CDTF">2023-09-18T06:19:35Z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