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888279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18 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Солтүстік-батыстан жел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a:latin typeface="Times New Roman" panose="02020603050405020304" pitchFamily="18" charset="0"/>
                <a:cs typeface="Times New Roman" panose="02020603050405020304" pitchFamily="18" charset="0"/>
              </a:rPr>
              <a:t>19 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20</a:t>
            </a:r>
            <a:r>
              <a:rPr lang="kk-KZ" sz="1200" b="1" dirty="0">
                <a:latin typeface="Times New Roman" panose="02020603050405020304" pitchFamily="18" charset="0"/>
                <a:cs typeface="Times New Roman" panose="02020603050405020304" pitchFamily="18" charset="0"/>
              </a:rPr>
              <a:t> 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1-6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09301795"/>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1" name="TextBox 13"/>
          <p:cNvSpPr txBox="1"/>
          <p:nvPr/>
        </p:nvSpPr>
        <p:spPr>
          <a:xfrm>
            <a:off x="5023994" y="23036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smtClean="0">
                <a:solidFill>
                  <a:prstClr val="black"/>
                </a:solidFill>
                <a:latin typeface="Times New Roman" panose="02020603050405020304" pitchFamily="18" charset="0"/>
                <a:cs typeface="Times New Roman" panose="02020603050405020304" pitchFamily="18" charset="0"/>
              </a:rPr>
              <a:t>қыркүйекте</a:t>
            </a:r>
            <a:r>
              <a:rPr lang="ru-RU" sz="1200" dirty="0" smtClean="0">
                <a:solidFill>
                  <a:prstClr val="black"/>
                </a:solidFill>
                <a:latin typeface="Times New Roman" panose="02020603050405020304" pitchFamily="18" charset="0"/>
                <a:cs typeface="Times New Roman" panose="02020603050405020304" pitchFamily="18" charset="0"/>
              </a:rPr>
              <a:t> 2023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23994" y="31812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8009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93934" y="593013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Бухтоярова Л.А.</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31845028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18087</TotalTime>
  <Words>555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2883</cp:revision>
  <cp:lastPrinted>2021-07-01T03:56:27Z</cp:lastPrinted>
  <dcterms:created xsi:type="dcterms:W3CDTF">2018-03-27T06:03:00Z</dcterms:created>
  <dcterms:modified xsi:type="dcterms:W3CDTF">2023-09-18T06:43:37Z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