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11273281"/>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777879778"/>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r>
                        <a:rPr lang="en-US"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r>
                        <a:rPr lang="en-US" sz="1100" b="0" i="0" u="none" strike="noStrike" dirty="0" smtClean="0">
                          <a:solidFill>
                            <a:srgbClr val="000000"/>
                          </a:solidFill>
                          <a:effectLst/>
                          <a:latin typeface="Times New Roman" pitchFamily="18" charset="0"/>
                          <a:cs typeface="Times New Roman" pitchFamily="18" charset="0"/>
                        </a:rPr>
                        <a:t>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44</a:t>
                      </a:r>
                      <a:r>
                        <a:rPr lang="en-US"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жауын-шашынсыз. </a:t>
            </a:r>
            <a:r>
              <a:rPr lang="kk-KZ" altLang="ru-RU" sz="1200" smtClean="0">
                <a:latin typeface="Times New Roman" pitchFamily="18" charset="0"/>
                <a:cs typeface="Times New Roman" pitchFamily="18" charset="0"/>
              </a:rPr>
              <a:t>Солтүстік-батыс, </a:t>
            </a:r>
            <a:r>
              <a:rPr lang="kk-KZ" altLang="ru-RU" sz="1200" dirty="0" smtClean="0">
                <a:latin typeface="Times New Roman" pitchFamily="18" charset="0"/>
                <a:cs typeface="Times New Roman" pitchFamily="18" charset="0"/>
              </a:rPr>
              <a:t>солтүстіктен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2-7, күндіз </a:t>
            </a:r>
            <a:r>
              <a:rPr lang="kk-KZ" altLang="ru-RU" sz="1200" dirty="0" smtClean="0">
                <a:latin typeface="Times New Roman" pitchFamily="18" charset="0"/>
                <a:cs typeface="Times New Roman" pitchFamily="18" charset="0"/>
              </a:rPr>
              <a:t>6-11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11-13,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23-25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19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3153</cp:revision>
  <cp:lastPrinted>2023-02-06T06:57:51Z</cp:lastPrinted>
  <dcterms:created xsi:type="dcterms:W3CDTF">2018-03-27T06:03:00Z</dcterms:created>
  <dcterms:modified xsi:type="dcterms:W3CDTF">2023-09-18T07:17:23Z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