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64831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түнде және таңертең тұман. </a:t>
            </a:r>
            <a:r>
              <a:rPr lang="kk-KZ" sz="1200" dirty="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6-8°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679072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44851" y="22339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2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20121</TotalTime>
  <Words>608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3054</cp:revision>
  <cp:lastPrinted>2021-07-01T03:56:27Z</cp:lastPrinted>
  <dcterms:created xsi:type="dcterms:W3CDTF">2018-03-27T06:03:00Z</dcterms:created>
  <dcterms:modified xsi:type="dcterms:W3CDTF">2023-09-18T06:43:50Z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