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10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471776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18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таңертең және күндіз аздаған жаңбыр жауады. Жел 3-8 м/с. Ауа температурасы түнде 7-9, күндіз 19-21 градус жылы болады. </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20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19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3-8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8-10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816044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0.384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1810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0.362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0.436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15089</TotalTime>
  <Words>568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2766</cp:revision>
  <cp:lastPrinted>2021-07-01T07:38:07Z</cp:lastPrinted>
  <dcterms:created xsi:type="dcterms:W3CDTF">2018-03-27T06:03:00Z</dcterms:created>
  <dcterms:modified xsi:type="dcterms:W3CDTF">2023-09-18T06:28:32Z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