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12" d="100"/>
          <a:sy n="112" d="100"/>
        </p:scale>
        <p:origin x="202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54237572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262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сентября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8365" y="350621"/>
            <a:ext cx="4709651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по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дождь, гроза. Ветер юго-западный с переходом на северо-западный 9-14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6-8,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15-17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2023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</a:p>
          <a:p>
            <a:pPr lvl="0" algn="just">
              <a:defRPr/>
            </a:pP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без осадков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Ночью и утром туман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5-10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3-5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8650" y="3839537"/>
            <a:ext cx="4933819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94247692"/>
              </p:ext>
            </p:extLst>
          </p:nvPr>
        </p:nvGraphicFramePr>
        <p:xfrm>
          <a:off x="5030050" y="4288930"/>
          <a:ext cx="4691064" cy="19944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8023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3147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0.573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0.227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49882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61009" y="2415840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сентября, 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 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326508"/>
            <a:ext cx="4291013" cy="1666579"/>
            <a:chOff x="430190" y="3938039"/>
            <a:chExt cx="4291013" cy="182789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3691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Э.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Конысбай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19504</TotalTime>
  <Words>597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3203</cp:revision>
  <cp:lastPrinted>2021-07-01T03:56:27Z</cp:lastPrinted>
  <dcterms:created xsi:type="dcterms:W3CDTF">2018-03-27T06:03:00Z</dcterms:created>
  <dcterms:modified xsi:type="dcterms:W3CDTF">2023-09-19T06:45:47Z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