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9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102530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22686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684" y="227197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сентября 2023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36052" y="33947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18271</TotalTime>
  <Words>586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2860</cp:revision>
  <cp:lastPrinted>2021-10-14T11:15:53Z</cp:lastPrinted>
  <dcterms:created xsi:type="dcterms:W3CDTF">2018-03-27T06:03:00Z</dcterms:created>
  <dcterms:modified xsi:type="dcterms:W3CDTF">2023-09-19T06:50:31Z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