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8856448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3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днем небольшой дождь. Ветер южных направлений 3-8 м/с. Температура воздуха ночью 7-9, днем 20-22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северо-западный 3-8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7-9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21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0099618"/>
              </p:ext>
            </p:extLst>
          </p:nvPr>
        </p:nvGraphicFramePr>
        <p:xfrm>
          <a:off x="5110527" y="3789041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25354</TotalTime>
  <Words>656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4220</cp:revision>
  <cp:lastPrinted>2021-11-30T05:55:24Z</cp:lastPrinted>
  <dcterms:created xsi:type="dcterms:W3CDTF">2018-03-27T06:03:00Z</dcterms:created>
  <dcterms:modified xsi:type="dcterms:W3CDTF">2023-09-19T06:06:28Z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