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10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05110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94443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северо-западный с переходом на юго-восточный 5-10 м/с. Температура воздуха ночью 12-14, днем 24-26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20563</TotalTime>
  <Words>600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2966</cp:revision>
  <cp:lastPrinted>2021-10-15T03:50:29Z</cp:lastPrinted>
  <dcterms:created xsi:type="dcterms:W3CDTF">2018-03-27T06:03:00Z</dcterms:created>
  <dcterms:modified xsi:type="dcterms:W3CDTF">2023-09-19T06:00:14Z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