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4" d="100"/>
          <a:sy n="124" d="100"/>
        </p:scale>
        <p:origin x="202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347344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19 сентября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246723"/>
              </p:ext>
            </p:extLst>
          </p:nvPr>
        </p:nvGraphicFramePr>
        <p:xfrm>
          <a:off x="5003919" y="3794796"/>
          <a:ext cx="459651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гроза. Ветер северо-западный 8-13, порывы 15-20 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22-24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сентября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11-13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 сентября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13371</TotalTime>
  <Words>674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2834</cp:revision>
  <cp:lastPrinted>2021-07-01T03:56:27Z</cp:lastPrinted>
  <dcterms:created xsi:type="dcterms:W3CDTF">2018-03-27T06:03:00Z</dcterms:created>
  <dcterms:modified xsi:type="dcterms:W3CDTF">2023-09-19T06:38:00Z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