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3" d="100"/>
          <a:sy n="103" d="100"/>
        </p:scale>
        <p:origin x="49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525824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№262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сентября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33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сентября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сентября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Переменная облачность, без осадков, ночью и утром туман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1-6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8-10°,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19-21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сентября 2023 г.</a:t>
            </a:r>
          </a:p>
          <a:p>
            <a:pPr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1-6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2955823"/>
              </p:ext>
            </p:extLst>
          </p:nvPr>
        </p:nvGraphicFramePr>
        <p:xfrm>
          <a:off x="5010028" y="3832948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3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0,451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0,385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0,367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1,175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22" name="TextBox 13"/>
          <p:cNvSpPr txBox="1"/>
          <p:nvPr/>
        </p:nvSpPr>
        <p:spPr>
          <a:xfrm>
            <a:off x="5008660" y="2026696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2023 года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высокий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5" name="TextBox 15"/>
          <p:cNvSpPr txBox="1"/>
          <p:nvPr/>
        </p:nvSpPr>
        <p:spPr>
          <a:xfrm>
            <a:off x="5010028" y="309549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2 степени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31096" y="641480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7785" y="61010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Махсутова А.Р.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А.С.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21185</TotalTime>
  <Words>649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3070</cp:revision>
  <cp:lastPrinted>2021-10-18T15:52:53Z</cp:lastPrinted>
  <dcterms:created xsi:type="dcterms:W3CDTF">2018-03-27T06:03:00Z</dcterms:created>
  <dcterms:modified xsi:type="dcterms:W3CDTF">2023-09-19T06:45:41Z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